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63" r:id="rId4"/>
    <p:sldId id="262" r:id="rId5"/>
    <p:sldId id="260" r:id="rId6"/>
    <p:sldId id="261" r:id="rId7"/>
    <p:sldId id="264" r:id="rId8"/>
  </p:sldIdLst>
  <p:sldSz cx="9144000" cy="6858000" type="screen4x3"/>
  <p:notesSz cx="6858000" cy="9144000"/>
  <p:embeddedFontLst>
    <p:embeddedFont>
      <p:font typeface="배달의민족 도현" pitchFamily="50" charset="-127"/>
      <p:regular r:id="rId9"/>
    </p:embeddedFont>
    <p:embeddedFont>
      <p:font typeface="맑은 고딕" pitchFamily="50" charset="-127"/>
      <p:regular r:id="rId10"/>
      <p:bold r:id="rId11"/>
    </p:embeddedFont>
    <p:embeddedFont>
      <p:font typeface="a아메리카노L" pitchFamily="18" charset="-127"/>
      <p:regular r:id="rId12"/>
    </p:embeddedFont>
    <p:embeddedFont>
      <p:font typeface="a참고딕M" pitchFamily="18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17" y="5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EECAE-A920-4686-96E7-A45308CEC327}" type="datetimeFigureOut">
              <a:rPr lang="ko-KR" altLang="en-US" smtClean="0"/>
              <a:pPr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E4308-4D6B-451B-BBAE-F9DA6E96E6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64088" y="5661248"/>
            <a:ext cx="488108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smtClean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이연홍</a:t>
            </a:r>
            <a:endParaRPr lang="ko-KR" altLang="en-US" sz="2000" dirty="0" smtClean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1680" y="2060848"/>
            <a:ext cx="5688632" cy="26642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23728" y="1974319"/>
            <a:ext cx="48810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80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M V C</a:t>
            </a:r>
            <a:endParaRPr lang="ko-KR" altLang="en-US" sz="8000" dirty="0" smtClean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95374" y="3573016"/>
            <a:ext cx="48810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pattern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3608" y="3564305"/>
            <a:ext cx="684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이전 </a:t>
            </a:r>
            <a:r>
              <a:rPr lang="ko-KR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소프트웨어 개발 과정에서 발견된 설계의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노하우를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  <a:p>
            <a:pPr algn="ctr"/>
            <a:r>
              <a:rPr lang="ko-KR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재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사</a:t>
            </a:r>
            <a:r>
              <a:rPr lang="ko-KR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용하기 좋은 형태로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공식화한 것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.</a:t>
            </a:r>
            <a:endParaRPr lang="ko-KR" altLang="en-US" sz="1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01.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디자인 패턴이란</a:t>
            </a: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?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 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24" name="그림 23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02.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MVC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패턴이란</a:t>
            </a: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?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 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37" name="그림 36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75557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-1692696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Model 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63589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187624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View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51621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067944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Controller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35695" y="6102627"/>
            <a:ext cx="5688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: </a:t>
            </a:r>
            <a:r>
              <a:rPr lang="ko-KR" altLang="en-US" sz="14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세가지의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 역할로 구분한 개발 방법론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02.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MVC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패턴 구조 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37" name="그림 36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75557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-1692696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Model 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63589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187624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View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516216" y="3212976"/>
            <a:ext cx="1872208" cy="18722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067944" y="3933056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rPr>
              <a:t>Controller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1169978" y="5301208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백그라운드에서 동작하는 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로직이나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 데이터를 처리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63688" y="5301208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사용자가 실제로 보게 될 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결과화면을 출력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99993" y="5301208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사용자의 입력처리와 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흐름 제어를 담당역할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03.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MVC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패턴 원리 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30" name="그림 29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4067944" y="2448881"/>
            <a:ext cx="6840760" cy="1872208"/>
            <a:chOff x="-1692696" y="2924944"/>
            <a:chExt cx="6840760" cy="1872208"/>
          </a:xfrm>
        </p:grpSpPr>
        <p:sp>
          <p:nvSpPr>
            <p:cNvPr id="31" name="타원 30"/>
            <p:cNvSpPr/>
            <p:nvPr/>
          </p:nvSpPr>
          <p:spPr>
            <a:xfrm>
              <a:off x="755576" y="2924944"/>
              <a:ext cx="1872208" cy="187220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1692696" y="3645024"/>
              <a:ext cx="68407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a아메리카노L" pitchFamily="18" charset="-127"/>
                  <a:ea typeface="a아메리카노L" pitchFamily="18" charset="-127"/>
                </a:rPr>
                <a:t>Model </a:t>
              </a:r>
              <a:endParaRPr lang="ko-KR" altLang="en-US" sz="2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403648" y="4653136"/>
            <a:ext cx="6840760" cy="1872208"/>
            <a:chOff x="2555776" y="2852936"/>
            <a:chExt cx="6840760" cy="1872208"/>
          </a:xfrm>
        </p:grpSpPr>
        <p:sp>
          <p:nvSpPr>
            <p:cNvPr id="33" name="타원 32"/>
            <p:cNvSpPr/>
            <p:nvPr/>
          </p:nvSpPr>
          <p:spPr>
            <a:xfrm>
              <a:off x="5076056" y="2852936"/>
              <a:ext cx="1872208" cy="187220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55776" y="3573016"/>
              <a:ext cx="68407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a아메리카노L" pitchFamily="18" charset="-127"/>
                  <a:ea typeface="a아메리카노L" pitchFamily="18" charset="-127"/>
                </a:rPr>
                <a:t>View</a:t>
              </a:r>
              <a:endParaRPr lang="ko-KR" altLang="en-US" sz="2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475656" y="2448881"/>
            <a:ext cx="6840760" cy="1872208"/>
            <a:chOff x="4067944" y="2924944"/>
            <a:chExt cx="6840760" cy="1872208"/>
          </a:xfrm>
        </p:grpSpPr>
        <p:sp>
          <p:nvSpPr>
            <p:cNvPr id="35" name="타원 34"/>
            <p:cNvSpPr/>
            <p:nvPr/>
          </p:nvSpPr>
          <p:spPr>
            <a:xfrm>
              <a:off x="6516216" y="2924944"/>
              <a:ext cx="1872208" cy="187220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67944" y="3645024"/>
              <a:ext cx="68407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a아메리카노L" pitchFamily="18" charset="-127"/>
                  <a:ea typeface="a아메리카노L" pitchFamily="18" charset="-127"/>
                </a:rPr>
                <a:t>Controller</a:t>
              </a:r>
              <a:endParaRPr lang="ko-KR" altLang="en-US" sz="2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아메리카노L" pitchFamily="18" charset="-127"/>
                <a:ea typeface="a아메리카노L" pitchFamily="18" charset="-127"/>
              </a:endParaRPr>
            </a:p>
          </p:txBody>
        </p:sp>
      </p:grpSp>
      <p:pic>
        <p:nvPicPr>
          <p:cNvPr id="40" name="그림 39" descr="키보드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" y="3212976"/>
            <a:ext cx="2458616" cy="245861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-1548680" y="5229200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User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2915816" y="3573016"/>
            <a:ext cx="720080" cy="43204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87824" y="407707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1.</a:t>
            </a: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요청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5724128" y="2852936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24128" y="2977788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2.</a:t>
            </a:r>
            <a:r>
              <a:rPr lang="ko-KR" altLang="en-US" sz="12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로직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 </a:t>
            </a:r>
            <a:endParaRPr lang="en-US" altLang="ko-KR" sz="12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호출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5724128" y="3872081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724128" y="394408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3.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결과반환</a:t>
            </a: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4860032" y="4346442"/>
            <a:ext cx="0" cy="33204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04048" y="434535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4.</a:t>
            </a:r>
            <a:r>
              <a:rPr lang="ko-KR" altLang="en-US" sz="12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뷰업데이트</a:t>
            </a:r>
            <a:endParaRPr lang="ko-KR" altLang="en-US" sz="12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H="1" flipV="1">
            <a:off x="2987824" y="5157192"/>
            <a:ext cx="720080" cy="36004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987824" y="566124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5.</a:t>
            </a: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응답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04.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MVC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패턴 예시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30" name="그림 29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  <p:pic>
        <p:nvPicPr>
          <p:cNvPr id="38" name="그림 37" descr="계산기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3160" y="3068960"/>
            <a:ext cx="2376264" cy="237626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47256" y="32849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1+1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-612576" y="5589240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Controller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59832" y="2564904"/>
            <a:ext cx="684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Model</a:t>
            </a:r>
          </a:p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1 + 1 = 2 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59832" y="5157192"/>
            <a:ext cx="684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View</a:t>
            </a:r>
          </a:p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a아메리카노L" pitchFamily="18" charset="-127"/>
                <a:ea typeface="a아메리카노L" pitchFamily="18" charset="-127"/>
              </a:rPr>
              <a:t>2 </a:t>
            </a:r>
            <a:endParaRPr lang="ko-KR" altLang="en-US" sz="2200" dirty="0">
              <a:ln>
                <a:solidFill>
                  <a:schemeClr val="bg1">
                    <a:alpha val="30000"/>
                  </a:schemeClr>
                </a:solidFill>
              </a:ln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4355976" y="3212976"/>
            <a:ext cx="720080" cy="43204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4572000" y="3573016"/>
            <a:ext cx="720080" cy="50405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2123728" y="3284984"/>
            <a:ext cx="129614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a아메리카노L" pitchFamily="18" charset="-127"/>
                <a:ea typeface="a아메리카노L" pitchFamily="18" charset="-127"/>
              </a:rPr>
              <a:t>2</a:t>
            </a:r>
            <a:endParaRPr lang="ko-KR" altLang="en-US" sz="2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4355976" y="5013176"/>
            <a:ext cx="936104" cy="43204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51520" y="1340768"/>
            <a:ext cx="86409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8600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03751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48902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940536" y="1052736"/>
            <a:ext cx="132080" cy="13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392046" y="1052736"/>
            <a:ext cx="132080" cy="132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509608" y="2264360"/>
            <a:ext cx="60147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0">
                  <a:schemeClr val="bg1"/>
                </a:gs>
                <a:gs pos="50000">
                  <a:srgbClr val="FF00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504" y="1268760"/>
            <a:ext cx="891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참고딕M" pitchFamily="18" charset="-127"/>
                <a:ea typeface="a참고딕M" pitchFamily="18" charset="-127"/>
              </a:rPr>
              <a:t>05.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a참고딕M" pitchFamily="18" charset="-127"/>
              <a:ea typeface="a참고딕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MVC</a:t>
            </a:r>
            <a:r>
              <a:rPr lang="ko-KR" altLang="en-US" dirty="0" smtClean="0">
                <a:solidFill>
                  <a:srgbClr val="FF0000"/>
                </a:solidFill>
                <a:latin typeface="a참고딕M" pitchFamily="18" charset="-127"/>
                <a:ea typeface="a참고딕M" pitchFamily="18" charset="-127"/>
              </a:rPr>
              <a:t>패턴 특징</a:t>
            </a:r>
            <a:endParaRPr lang="ko-KR" altLang="en-US" dirty="0">
              <a:solidFill>
                <a:srgbClr val="FF0000"/>
              </a:solidFill>
              <a:latin typeface="a참고딕M" pitchFamily="18" charset="-127"/>
              <a:ea typeface="a참고딕M" pitchFamily="18" charset="-127"/>
            </a:endParaRPr>
          </a:p>
        </p:txBody>
      </p:sp>
      <p:pic>
        <p:nvPicPr>
          <p:cNvPr id="30" name="그림 29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448" y="6381328"/>
            <a:ext cx="670560" cy="6705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15616" y="4437112"/>
            <a:ext cx="6840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복잡하지 않다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.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/>
            </a:r>
            <a:b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</a:b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분업이 용이하다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.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/>
            </a:r>
            <a:b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</a:b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유지보수가 용이하다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.</a:t>
            </a:r>
            <a:endParaRPr lang="ko-KR" altLang="en-US" sz="1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아메리카노L" pitchFamily="18" charset="-127"/>
              <a:ea typeface="a아메리카노L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608" y="3645024"/>
            <a:ext cx="684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아메리카노L" pitchFamily="18" charset="-127"/>
                <a:ea typeface="a아메리카노L" pitchFamily="18" charset="-127"/>
              </a:rPr>
              <a:t>역할별로 코드가 분리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116</Words>
  <Application>Microsoft Office PowerPoint</Application>
  <PresentationFormat>화면 슬라이드 쇼(4:3)</PresentationFormat>
  <Paragraphs>51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굴림</vt:lpstr>
      <vt:lpstr>Arial</vt:lpstr>
      <vt:lpstr>배달의민족 도현</vt:lpstr>
      <vt:lpstr>맑은 고딕</vt:lpstr>
      <vt:lpstr>a아메리카노L</vt:lpstr>
      <vt:lpstr>a참고딕M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이연홍</dc:creator>
  <cp:lastModifiedBy>이연홍</cp:lastModifiedBy>
  <cp:revision>35</cp:revision>
  <dcterms:created xsi:type="dcterms:W3CDTF">2019-03-03T10:52:17Z</dcterms:created>
  <dcterms:modified xsi:type="dcterms:W3CDTF">2019-03-04T16:18:37Z</dcterms:modified>
</cp:coreProperties>
</file>